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3" r:id="rId6"/>
    <p:sldId id="262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Style clair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01" y="3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9A3A5C-1884-429E-9A26-C0717F5CB3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BA20ED5-686C-4569-AEF9-067665902B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A7EE86D-C31B-4D7A-AFBF-39AC7A469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D22-1780-46B1-9A10-5ADD1B0846AF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3C98862-4C6D-4F17-8160-28B7A0B79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05F44F6-55E1-49EF-B94C-55FA05EC0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9561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132337-77C3-49CF-81EF-F4C837FE5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72FA342-84D8-4191-9A4C-6B24FE46D4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7C65E4C-019A-461B-9BBB-A7A1D72DD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D22-1780-46B1-9A10-5ADD1B0846AF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5AB7890-7F13-4865-9F38-191C02BAD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194ADF7-F989-4B9B-B5F8-5D7FE72A3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3958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C00AEDF-3D47-40F9-AAB7-F1FC5634A1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686D3DB-6206-4E2A-AFF4-E12CC3B751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AEC95E2-9BBD-46FD-ACD0-6A7CA46C1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D22-1780-46B1-9A10-5ADD1B0846AF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A8918D5-552D-42FF-85CE-11AA9E1BA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9A9F718-7E6F-40E9-808F-F5BB22D8F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778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2D7F4F-2A13-4F4A-8D94-B154FAE24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74C61D4-7DE6-44F6-AD19-38F40E68D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327E16-C67A-4707-9615-1182E0CF5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D22-1780-46B1-9A10-5ADD1B0846AF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6B822C6-04C4-42B8-8A06-173D26BA7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606B909-88D4-420B-B3ED-E1F7E8122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2426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19D059-13C0-4FE3-8B1A-5BD5BA02B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0370FD5-7730-473D-AD09-01BD24176E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49F54BC-6355-4AE2-B0EB-DC8FD025A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D22-1780-46B1-9A10-5ADD1B0846AF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20E7874-A72D-4A5A-8A7F-AA89676E2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ABCD44B-3E52-4566-BCE6-6F2594A09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8734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334BF0-1F1B-4217-A320-A6D7603BC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C484E65-EAC5-4873-8398-D2CEA18C45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D7BDD6A-B7B1-4736-8017-0CB300E755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A1C885C-5CC0-44B2-8EE8-AAF0AA05F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D22-1780-46B1-9A10-5ADD1B0846AF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F4936D-8F23-40D2-AE60-9DAA4534C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0E51811-EF32-46C4-BC3B-C6818120C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2576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DC1475-E6CE-4CFF-BBA5-E015E4F9A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B311B81-24EB-44F3-91E4-C0B685E8D2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CBA4097-441D-4097-B38C-625D90DD5F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B5F030D-2E3F-4CF6-863B-1E944DFF29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ED610CC-C7CE-4703-A5C2-D3AEFEBB45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0E41244-81E2-4A26-9A93-FB0D42A96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D22-1780-46B1-9A10-5ADD1B0846AF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E721907-F09B-461D-98BB-F1C3E79CF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93DBEE3-A944-4CF6-A1BC-44D58457C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9686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B5B457-C80D-4315-BBCC-2CA76B1E2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E94F0D4-401B-464D-BC9C-D8B2C2AE8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D22-1780-46B1-9A10-5ADD1B0846AF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E5AF650-934F-4B73-AFB0-08046F277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69CD425-EAA1-439A-B31C-AC7BEA712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496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5AAFBDE-7C89-4B00-BE5B-4DBEF393C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D22-1780-46B1-9A10-5ADD1B0846AF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F369FE9-A26E-4491-B8D3-321FF0EA8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868D00F-65FE-4389-BD93-8025F1682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4491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64FE5C-1C8F-4473-8987-687980BC0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08F1625-20EF-46F1-9182-500C7EBA2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07150C2-0521-49C6-A8CF-ABF81C5CC8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3292AA9-4858-46C7-B71D-5E6A27B95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D22-1780-46B1-9A10-5ADD1B0846AF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4D69647-AA59-4AC3-A979-A30CE0179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A8B3BD2-60CC-4E19-9ADF-DF454BAEB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0513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C12E3D-874E-4758-81EA-677C44EBF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0481516-B10C-4398-BDDF-A8BDE9F90F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33DDE7-377E-405C-BDF3-18E6A4D6BD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9DB9407-62A2-4175-A41B-2C133AE24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D22-1780-46B1-9A10-5ADD1B0846AF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99275A5-8005-4D93-8E53-72A83F28B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F7300A4-B138-4F12-A5F0-A9FA734E5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5793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B6E18E8-D4C4-445A-B47B-28A20A39D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0B14791-7D05-4784-9F32-89C98EDB57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8416E3B-321F-4D6C-AA2E-D2BE7F1845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697D22-1780-46B1-9A10-5ADD1B0846AF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CF35208-692B-4392-BA54-17511B5624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864A4E8-A071-4467-96B5-769AD50A15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765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80799B01-F740-41F5-AABC-33AF0EFD9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580299" cy="3429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BF52CECC-FBC5-48CC-9697-B03A44BBD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5902036" cy="3424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332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4E8A66E0-DA72-43DA-8049-5A54DBFB8066}"/>
              </a:ext>
            </a:extLst>
          </p:cNvPr>
          <p:cNvGrpSpPr/>
          <p:nvPr/>
        </p:nvGrpSpPr>
        <p:grpSpPr>
          <a:xfrm>
            <a:off x="0" y="-4005"/>
            <a:ext cx="9192491" cy="3428048"/>
            <a:chOff x="0" y="-4005"/>
            <a:chExt cx="9192491" cy="3428048"/>
          </a:xfrm>
        </p:grpSpPr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D5AA4D0F-B5F7-45E7-9CFD-12CF5A8394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150" t="8293" r="8995" b="13933"/>
            <a:stretch/>
          </p:blipFill>
          <p:spPr>
            <a:xfrm>
              <a:off x="0" y="1"/>
              <a:ext cx="3352800" cy="3424042"/>
            </a:xfrm>
            <a:prstGeom prst="rect">
              <a:avLst/>
            </a:prstGeom>
          </p:spPr>
        </p:pic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789F4D25-78F0-44DA-B27E-0C6C7F69DB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016" t="8990" r="5499" b="16061"/>
            <a:stretch/>
          </p:blipFill>
          <p:spPr>
            <a:xfrm>
              <a:off x="3352800" y="-4005"/>
              <a:ext cx="5839691" cy="342804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77692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8881AA9E-DE66-4014-9AE8-87DDD9F27320}"/>
              </a:ext>
            </a:extLst>
          </p:cNvPr>
          <p:cNvGrpSpPr/>
          <p:nvPr/>
        </p:nvGrpSpPr>
        <p:grpSpPr>
          <a:xfrm>
            <a:off x="0" y="1"/>
            <a:ext cx="6096000" cy="3457628"/>
            <a:chOff x="0" y="0"/>
            <a:chExt cx="8877388" cy="5141558"/>
          </a:xfrm>
        </p:grpSpPr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77FC8D32-5790-4800-BA8D-940D0DE88C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0F0F0"/>
                </a:clrFrom>
                <a:clrTo>
                  <a:srgbClr val="F0F0F0">
                    <a:alpha val="0"/>
                  </a:srgbClr>
                </a:clrTo>
              </a:clrChange>
            </a:blip>
            <a:srcRect b="31034"/>
            <a:stretch/>
          </p:blipFill>
          <p:spPr>
            <a:xfrm>
              <a:off x="0" y="0"/>
              <a:ext cx="8877388" cy="4729655"/>
            </a:xfrm>
            <a:prstGeom prst="rect">
              <a:avLst/>
            </a:prstGeom>
          </p:spPr>
        </p:pic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92AED52A-B09E-4C95-B686-DE74C20A8AC5}"/>
                </a:ext>
              </a:extLst>
            </p:cNvPr>
            <p:cNvSpPr txBox="1"/>
            <p:nvPr/>
          </p:nvSpPr>
          <p:spPr>
            <a:xfrm>
              <a:off x="71645" y="4729655"/>
              <a:ext cx="8734096" cy="4119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/>
                <a:t>  Avril N               Décembre N     Avril N+1        Décembre N+1   Avril N+2      Juillet N+2</a:t>
              </a:r>
            </a:p>
          </p:txBody>
        </p:sp>
      </p:grpSp>
      <p:pic>
        <p:nvPicPr>
          <p:cNvPr id="7" name="Image 6">
            <a:extLst>
              <a:ext uri="{FF2B5EF4-FFF2-40B4-BE49-F238E27FC236}">
                <a16:creationId xmlns:a16="http://schemas.microsoft.com/office/drawing/2014/main" id="{4D6590A4-C209-4008-8A50-0ADF0404A0DE}"/>
              </a:ext>
            </a:extLst>
          </p:cNvPr>
          <p:cNvPicPr/>
          <p:nvPr/>
        </p:nvPicPr>
        <p:blipFill rotWithShape="1">
          <a:blip r:embed="rId3"/>
          <a:srcRect l="3262" t="2866" r="1852" b="2058"/>
          <a:stretch/>
        </p:blipFill>
        <p:spPr bwMode="auto">
          <a:xfrm>
            <a:off x="6431280" y="0"/>
            <a:ext cx="5760720" cy="284289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4" name="Groupe 13">
            <a:extLst>
              <a:ext uri="{FF2B5EF4-FFF2-40B4-BE49-F238E27FC236}">
                <a16:creationId xmlns:a16="http://schemas.microsoft.com/office/drawing/2014/main" id="{8798CC11-C5AD-4474-BA47-12F60D0ED55A}"/>
              </a:ext>
            </a:extLst>
          </p:cNvPr>
          <p:cNvGrpSpPr/>
          <p:nvPr/>
        </p:nvGrpSpPr>
        <p:grpSpPr>
          <a:xfrm>
            <a:off x="0" y="5219699"/>
            <a:ext cx="5386705" cy="1638300"/>
            <a:chOff x="0" y="5219699"/>
            <a:chExt cx="5386705" cy="1638300"/>
          </a:xfrm>
        </p:grpSpPr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D5C0198F-2BE6-445A-BF3B-0A6333DB9694}"/>
                </a:ext>
              </a:extLst>
            </p:cNvPr>
            <p:cNvPicPr/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25" t="24875" r="1321" b="36750"/>
            <a:stretch/>
          </p:blipFill>
          <p:spPr bwMode="auto">
            <a:xfrm>
              <a:off x="0" y="5219699"/>
              <a:ext cx="5386705" cy="163830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grpSp>
          <p:nvGrpSpPr>
            <p:cNvPr id="9" name="Groupe 8">
              <a:extLst>
                <a:ext uri="{FF2B5EF4-FFF2-40B4-BE49-F238E27FC236}">
                  <a16:creationId xmlns:a16="http://schemas.microsoft.com/office/drawing/2014/main" id="{14305EE7-8CED-459B-AE9B-4952AF5502D8}"/>
                </a:ext>
              </a:extLst>
            </p:cNvPr>
            <p:cNvGrpSpPr/>
            <p:nvPr/>
          </p:nvGrpSpPr>
          <p:grpSpPr>
            <a:xfrm>
              <a:off x="175578" y="5527991"/>
              <a:ext cx="4906645" cy="1021716"/>
              <a:chOff x="0" y="0"/>
              <a:chExt cx="4906982" cy="1021772"/>
            </a:xfrm>
          </p:grpSpPr>
          <p:sp>
            <p:nvSpPr>
              <p:cNvPr id="10" name="Zone de texte 39">
                <a:extLst>
                  <a:ext uri="{FF2B5EF4-FFF2-40B4-BE49-F238E27FC236}">
                    <a16:creationId xmlns:a16="http://schemas.microsoft.com/office/drawing/2014/main" id="{90D9FB3F-A36C-415E-8FCA-9E7AD66D298E}"/>
                  </a:ext>
                </a:extLst>
              </p:cNvPr>
              <p:cNvSpPr txBox="1"/>
              <p:nvPr/>
            </p:nvSpPr>
            <p:spPr>
              <a:xfrm>
                <a:off x="942109" y="290945"/>
                <a:ext cx="790042" cy="365760"/>
              </a:xfrm>
              <a:prstGeom prst="rect">
                <a:avLst/>
              </a:prstGeom>
              <a:solidFill>
                <a:schemeClr val="lt1"/>
              </a:solidFill>
              <a:ln w="6350">
                <a:solidFill>
                  <a:prstClr val="black"/>
                </a:solidFill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07000"/>
                  </a:lnSpc>
                  <a:spcAft>
                    <a:spcPts val="0"/>
                  </a:spcAft>
                </a:pPr>
                <a:r>
                  <a:rPr lang="fr-FR" sz="80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CAN analyseur</a:t>
                </a:r>
                <a:endParaRPr lang="fr-FR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fr-FR" sz="80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Vers PC</a:t>
                </a:r>
                <a:endParaRPr lang="fr-FR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Zone de texte 42">
                <a:extLst>
                  <a:ext uri="{FF2B5EF4-FFF2-40B4-BE49-F238E27FC236}">
                    <a16:creationId xmlns:a16="http://schemas.microsoft.com/office/drawing/2014/main" id="{EBED2206-CC49-4A6A-8FBA-E684761D4AE3}"/>
                  </a:ext>
                </a:extLst>
              </p:cNvPr>
              <p:cNvSpPr txBox="1"/>
              <p:nvPr/>
            </p:nvSpPr>
            <p:spPr>
              <a:xfrm>
                <a:off x="2919845" y="0"/>
                <a:ext cx="664029" cy="471714"/>
              </a:xfrm>
              <a:prstGeom prst="rect">
                <a:avLst/>
              </a:prstGeom>
              <a:solidFill>
                <a:schemeClr val="lt1"/>
              </a:solidFill>
              <a:ln w="6350">
                <a:solidFill>
                  <a:prstClr val="black"/>
                </a:solidFill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fr-FR" sz="80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Vers cartes avant et arrière</a:t>
                </a:r>
                <a:endParaRPr lang="fr-FR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Zone de texte 41">
                <a:extLst>
                  <a:ext uri="{FF2B5EF4-FFF2-40B4-BE49-F238E27FC236}">
                    <a16:creationId xmlns:a16="http://schemas.microsoft.com/office/drawing/2014/main" id="{2466A99D-EB37-4C13-A9E0-7329D43EFF45}"/>
                  </a:ext>
                </a:extLst>
              </p:cNvPr>
              <p:cNvSpPr txBox="1"/>
              <p:nvPr/>
            </p:nvSpPr>
            <p:spPr>
              <a:xfrm>
                <a:off x="0" y="813954"/>
                <a:ext cx="605081" cy="207818"/>
              </a:xfrm>
              <a:prstGeom prst="rect">
                <a:avLst/>
              </a:prstGeom>
              <a:solidFill>
                <a:schemeClr val="lt1"/>
              </a:solidFill>
              <a:ln w="6350">
                <a:solidFill>
                  <a:prstClr val="black"/>
                </a:solidFill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fr-FR" sz="80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Vers MK3</a:t>
                </a:r>
                <a:endParaRPr lang="fr-FR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" name="Zone de texte 43">
                <a:extLst>
                  <a:ext uri="{FF2B5EF4-FFF2-40B4-BE49-F238E27FC236}">
                    <a16:creationId xmlns:a16="http://schemas.microsoft.com/office/drawing/2014/main" id="{6C21D21D-98F9-42FE-B5BC-5A8492664512}"/>
                  </a:ext>
                </a:extLst>
              </p:cNvPr>
              <p:cNvSpPr txBox="1"/>
              <p:nvPr/>
            </p:nvSpPr>
            <p:spPr>
              <a:xfrm>
                <a:off x="4319154" y="616527"/>
                <a:ext cx="587828" cy="213755"/>
              </a:xfrm>
              <a:prstGeom prst="rect">
                <a:avLst/>
              </a:prstGeom>
              <a:solidFill>
                <a:schemeClr val="lt1"/>
              </a:solidFill>
              <a:ln w="6350">
                <a:solidFill>
                  <a:prstClr val="black"/>
                </a:solidFill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fr-FR" sz="80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Vers ECU</a:t>
                </a:r>
                <a:endParaRPr lang="fr-FR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</p:grpSp>
      <p:pic>
        <p:nvPicPr>
          <p:cNvPr id="16" name="Image 15" descr="Une image contenant LEGO&#10;&#10;Description générée automatiquement">
            <a:extLst>
              <a:ext uri="{FF2B5EF4-FFF2-40B4-BE49-F238E27FC236}">
                <a16:creationId xmlns:a16="http://schemas.microsoft.com/office/drawing/2014/main" id="{ACD22414-EDEA-48C8-9C21-F227D8DE3B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0024" y="3180630"/>
            <a:ext cx="3691976" cy="369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161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extérieur, moto, terrain, personne&#10;&#10;Description générée automatiquement">
            <a:extLst>
              <a:ext uri="{FF2B5EF4-FFF2-40B4-BE49-F238E27FC236}">
                <a16:creationId xmlns:a16="http://schemas.microsoft.com/office/drawing/2014/main" id="{2C4495E6-B148-4555-BB79-DDDF3F7CE2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37" t="16250" r="19755" b="19305"/>
          <a:stretch/>
        </p:blipFill>
        <p:spPr>
          <a:xfrm>
            <a:off x="0" y="0"/>
            <a:ext cx="5676900" cy="441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429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154D7B36-1BEA-43A4-9005-1A7FA50D9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342900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2C98ED24-F6B4-4DB9-8586-31CF81F06B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363"/>
          <a:stretch/>
        </p:blipFill>
        <p:spPr>
          <a:xfrm>
            <a:off x="6697980" y="0"/>
            <a:ext cx="5494020" cy="343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827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DDD1078F-3982-4B92-AE2A-69CA42623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286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97635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34</Words>
  <Application>Microsoft Office PowerPoint</Application>
  <PresentationFormat>Grand écran</PresentationFormat>
  <Paragraphs>6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Arthur Rodriguez</dc:creator>
  <cp:lastModifiedBy>Arthur Rodriguez</cp:lastModifiedBy>
  <cp:revision>14</cp:revision>
  <dcterms:created xsi:type="dcterms:W3CDTF">2019-06-02T09:22:43Z</dcterms:created>
  <dcterms:modified xsi:type="dcterms:W3CDTF">2019-06-03T17:08:37Z</dcterms:modified>
</cp:coreProperties>
</file>

<file path=docProps/thumbnail.jpeg>
</file>